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410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71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75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0070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33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5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39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19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124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043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563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487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3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53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325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718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55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7A3AF-A688-4968-9599-E3A752ECBB45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2F7A3-0A0F-4FC8-B0C0-09391649DB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3059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  <p:sldLayoutId id="2147483848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AD3B19A-75A1-4B74-A987-6A9FE2D2B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865" y="2037229"/>
            <a:ext cx="5653742" cy="42403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AE0B00-8897-441A-AB6F-313FCAAC7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93" y="2036651"/>
            <a:ext cx="5654512" cy="4240884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62A77C4-1826-46B6-9C29-AFDFE6BE825A}"/>
              </a:ext>
            </a:extLst>
          </p:cNvPr>
          <p:cNvSpPr/>
          <p:nvPr/>
        </p:nvSpPr>
        <p:spPr>
          <a:xfrm>
            <a:off x="425824" y="580465"/>
            <a:ext cx="113403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30.09.2026 в ГБОУ «Школа № 480 </a:t>
            </a:r>
            <a:r>
              <a:rPr lang="ru-RU" dirty="0" err="1"/>
              <a:t>им.В.В.Талалихина</a:t>
            </a:r>
            <a:r>
              <a:rPr lang="ru-RU" dirty="0"/>
              <a:t>» специалист </a:t>
            </a:r>
            <a:r>
              <a:rPr lang="ru-RU" dirty="0" err="1"/>
              <a:t>КДНиЗП</a:t>
            </a:r>
            <a:r>
              <a:rPr lang="ru-RU" dirty="0"/>
              <a:t> Таганского района города Москвы приняла участие в родительском собрании  в 9 и 11 классах.  В ходе собрания обсуждались вопросы, касающиеся причин совершения несовершеннолетними правонарушений, разъяснена ответственность за совершение правонарушений, а так же рекомендации  родителям, по воспитанию детей.</a:t>
            </a:r>
          </a:p>
        </p:txBody>
      </p:sp>
    </p:spTree>
    <p:extLst>
      <p:ext uri="{BB962C8B-B14F-4D97-AF65-F5344CB8AC3E}">
        <p14:creationId xmlns:p14="http://schemas.microsoft.com/office/powerpoint/2010/main" val="1878374059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8D4585"/>
      </a:dk2>
      <a:lt2>
        <a:srgbClr val="E7E6E6"/>
      </a:lt2>
      <a:accent1>
        <a:srgbClr val="F35AE6"/>
      </a:accent1>
      <a:accent2>
        <a:srgbClr val="FC5283"/>
      </a:accent2>
      <a:accent3>
        <a:srgbClr val="F67C64"/>
      </a:accent3>
      <a:accent4>
        <a:srgbClr val="F89F65"/>
      </a:accent4>
      <a:accent5>
        <a:srgbClr val="55C6BA"/>
      </a:accent5>
      <a:accent6>
        <a:srgbClr val="84A3FD"/>
      </a:accent6>
      <a:hlink>
        <a:srgbClr val="6ED4F6"/>
      </a:hlink>
      <a:folHlink>
        <a:srgbClr val="9FECFC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106000"/>
                <a:satMod val="220000"/>
                <a:lumMod val="140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69000"/>
                <a:hueMod val="88000"/>
                <a:satMod val="16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7D30EEFE-7128-4DE5-8A0D-8D4EF32CB0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17</TotalTime>
  <Words>60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Trebuchet MS</vt:lpstr>
      <vt:lpstr>Берлин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30.09.2026 в ГБОУ «Школа № 480 им.В.В.Талалихина» специалист КДНиЗП Таганского района города Москвы приняла участие в родительском собрании  в 9 и 11 классах.  В ходе собрания обсуждались вопросысовершения несовершеннолетними праонарушений, рекомендации </dc:title>
  <dc:creator>Белявцева Анна Адольфовна</dc:creator>
  <cp:lastModifiedBy>Белявцева Анна Адольфовна</cp:lastModifiedBy>
  <cp:revision>3</cp:revision>
  <dcterms:created xsi:type="dcterms:W3CDTF">2026-10-01T08:25:55Z</dcterms:created>
  <dcterms:modified xsi:type="dcterms:W3CDTF">2026-10-01T08:43:04Z</dcterms:modified>
</cp:coreProperties>
</file>